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4a" ContentType="audio/unknown"/>
  <Override PartName="/ppt/media/image1.jpeg" ContentType="image/jpeg"/>
  <Override PartName="/ppt/media/media2.m4a" ContentType="audio/unknown"/>
  <Override PartName="/ppt/media/media3.m4a" ContentType="audio/unknown"/>
  <Override PartName="/ppt/media/media4.m4a" ContentType="audio/unknown"/>
  <Override PartName="/ppt/media/media5.m4a" ContentType="audio/unknown"/>
  <Override PartName="/ppt/media/image2.jpeg" ContentType="image/jpeg"/>
  <Override PartName="/ppt/media/media6.m4a" ContentType="audio/unknown"/>
  <Override PartName="/ppt/media/image3.jpeg" ContentType="image/jpeg"/>
  <Override PartName="/ppt/media/image4.jpeg" ContentType="image/jpeg"/>
  <Override PartName="/ppt/media/media7.m4a" ContentType="audio/unknown"/>
  <Override PartName="/ppt/media/media8.m4a" ContentType="audio/unknown"/>
  <Override PartName="/ppt/media/image5.jpeg" ContentType="image/jpeg"/>
  <Override PartName="/ppt/media/media9.m4a" ContentType="audio/unknown"/>
  <Override PartName="/ppt/media/image6.jpeg" ContentType="image/jpeg"/>
  <Override PartName="/ppt/media/media10.m4a" ContentType="audio/unknown"/>
  <Override PartName="/ppt/media/media11.m4a" ContentType="audio/unknown"/>
  <Override PartName="/ppt/media/media12.m4a" ContentType="audio/unknown"/>
  <Override PartName="/ppt/media/media13.m4a" ContentType="audi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11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3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볶음밥과 삶은 계란을 넣은 샐러드 그릇과 젓가락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연어 어묵, 샐러드, 후무스가 든 그릇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파슬리 버터, 구운 헤이즐넛, 파르메산 치즈를 올린 파파르델레 파스타 그릇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볶음밥과 삶은 계란을 넣은 샐러드 그릇과 젓가락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파슬리 버터, 구운 헤이즐넛, 파르메산 치즈를 올린 파파르델레 파스타 그릇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7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7620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3716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9812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5908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2004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8100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4196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50292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638800" marR="0" indent="-7620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3" Type="http://schemas.microsoft.com/office/2007/relationships/media" Target="../media/media1.m4a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3" Type="http://schemas.openxmlformats.org/officeDocument/2006/relationships/audio" Target="../media/media10.m4a"/><Relationship Id="rId4" Type="http://schemas.microsoft.com/office/2007/relationships/media" Target="../media/media10.m4a"/><Relationship Id="rId5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audio" Target="../media/media11.m4a"/><Relationship Id="rId4" Type="http://schemas.microsoft.com/office/2007/relationships/media" Target="../media/media11.m4a"/><Relationship Id="rId5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audio" Target="../media/media12.m4a"/><Relationship Id="rId4" Type="http://schemas.microsoft.com/office/2007/relationships/media" Target="../media/media12.m4a"/><Relationship Id="rId5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audio" Target="../media/media13.m4a"/><Relationship Id="rId4" Type="http://schemas.microsoft.com/office/2007/relationships/media" Target="../media/media13.m4a"/><Relationship Id="rId5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audio" Target="../media/media2.m4a"/><Relationship Id="rId4" Type="http://schemas.microsoft.com/office/2007/relationships/media" Target="../media/media2.m4a"/><Relationship Id="rId5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audio" Target="../media/media3.m4a"/><Relationship Id="rId4" Type="http://schemas.microsoft.com/office/2007/relationships/media" Target="../media/media3.m4a"/><Relationship Id="rId5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audio" Target="../media/media4.m4a"/><Relationship Id="rId4" Type="http://schemas.microsoft.com/office/2007/relationships/media" Target="../media/media4.m4a"/><Relationship Id="rId5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audio" Target="../media/media5.m4a"/><Relationship Id="rId4" Type="http://schemas.microsoft.com/office/2007/relationships/media" Target="../media/media5.m4a"/><Relationship Id="rId5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audio" Target="../media/media6.m4a"/><Relationship Id="rId4" Type="http://schemas.microsoft.com/office/2007/relationships/media" Target="../media/media6.m4a"/><Relationship Id="rId5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audio" Target="../media/media7.m4a"/><Relationship Id="rId5" Type="http://schemas.microsoft.com/office/2007/relationships/media" Target="../media/media7.m4a"/><Relationship Id="rId6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audio" Target="../media/media8.m4a"/><Relationship Id="rId4" Type="http://schemas.microsoft.com/office/2007/relationships/media" Target="../media/media8.m4a"/><Relationship Id="rId5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3" Type="http://schemas.openxmlformats.org/officeDocument/2006/relationships/audio" Target="../media/media9.m4a"/><Relationship Id="rId4" Type="http://schemas.microsoft.com/office/2007/relationships/media" Target="../media/media9.m4a"/><Relationship Id="rId5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2024.05.20 / LEE CHANG YEOB / 20117669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600"/>
            </a:lvl1pPr>
          </a:lstStyle>
          <a:p>
            <a:pPr/>
            <a:r>
              <a:t>2024.05.20 / LEE CHANG YEOB / 20117669</a:t>
            </a:r>
          </a:p>
        </p:txBody>
      </p:sp>
      <p:sp>
        <p:nvSpPr>
          <p:cNvPr id="172" name="City Of Changwon-S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City Of Changwon-Si</a:t>
            </a:r>
          </a:p>
        </p:txBody>
      </p:sp>
      <p:sp>
        <p:nvSpPr>
          <p:cNvPr id="173" name="Tourism Campaig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Tourism Campaign</a:t>
            </a:r>
          </a:p>
        </p:txBody>
      </p:sp>
      <p:pic>
        <p:nvPicPr>
          <p:cNvPr id="174" name="오디오 녹음.m4a" descr="오디오 녹음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253357" y="1018563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47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amous Foo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Food</a:t>
            </a:r>
          </a:p>
        </p:txBody>
      </p:sp>
      <p:sp>
        <p:nvSpPr>
          <p:cNvPr id="223" name="Sweet Persimm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Sweet Persimmon</a:t>
            </a:r>
          </a:p>
        </p:txBody>
      </p:sp>
      <p:sp>
        <p:nvSpPr>
          <p:cNvPr id="224" name="Sweet Persimmon…"/>
          <p:cNvSpPr txBox="1"/>
          <p:nvPr/>
        </p:nvSpPr>
        <p:spPr>
          <a:xfrm>
            <a:off x="11734039" y="4906578"/>
            <a:ext cx="11731753" cy="531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Sweet Persimmon</a:t>
            </a:r>
          </a:p>
          <a:p>
            <a:pPr marL="762000" indent="-762000">
              <a:buSzPct val="123000"/>
              <a:buChar char="-"/>
            </a:pPr>
            <a:r>
              <a:t>No. 1 city in the country </a:t>
            </a:r>
          </a:p>
          <a:p>
            <a:pPr lvl="1" marL="1371600" indent="-762000">
              <a:buSzPct val="123000"/>
              <a:buChar char="-"/>
            </a:pPr>
            <a:r>
              <a:t>that grows sweet persimmons</a:t>
            </a:r>
          </a:p>
          <a:p>
            <a:pPr marL="762000" indent="-762000">
              <a:buSzPct val="123000"/>
              <a:buChar char="-"/>
            </a:pPr>
            <a:r>
              <a:t>have a 100-year-old </a:t>
            </a:r>
          </a:p>
          <a:p>
            <a:pPr lvl="1" marL="1371600" indent="-762000">
              <a:buSzPct val="123000"/>
              <a:buChar char="-"/>
            </a:pPr>
            <a:r>
              <a:t>sweet persimmon tree</a:t>
            </a:r>
          </a:p>
        </p:txBody>
      </p:sp>
      <p:pic>
        <p:nvPicPr>
          <p:cNvPr id="225" name="81230_80996_1430.jpg" descr="81230_80996_143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2780" y="4621770"/>
            <a:ext cx="8965464" cy="63878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0150678" y="1152787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39" fill="hold"/>
                                        <p:tgtEl>
                                          <p:spTgt spid="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연어 어묵, 샐러드, 후무스가 든 그릇" descr="연어 어묵, 샐러드, 후무스가 든 그릇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29" name="Famous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Events</a:t>
            </a:r>
          </a:p>
        </p:txBody>
      </p:sp>
      <p:sp>
        <p:nvSpPr>
          <p:cNvPr id="230" name="Changwon Event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Events</a:t>
            </a:r>
          </a:p>
        </p:txBody>
      </p:sp>
      <p:pic>
        <p:nvPicPr>
          <p:cNvPr id="231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984146" y="1004581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2" fill="hold"/>
                                        <p:tgtEl>
                                          <p:spTgt spid="2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amous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Events</a:t>
            </a:r>
          </a:p>
        </p:txBody>
      </p:sp>
      <p:sp>
        <p:nvSpPr>
          <p:cNvPr id="234" name="Jinhae Gunhangje Festiva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Jinhae Gunhangje Festival</a:t>
            </a:r>
          </a:p>
        </p:txBody>
      </p:sp>
      <p:sp>
        <p:nvSpPr>
          <p:cNvPr id="235" name="Jinhae Gunhangje Festival…"/>
          <p:cNvSpPr txBox="1"/>
          <p:nvPr/>
        </p:nvSpPr>
        <p:spPr>
          <a:xfrm>
            <a:off x="12289905" y="6552265"/>
            <a:ext cx="11587735" cy="3152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Jinhae Gunhangje Festival </a:t>
            </a:r>
          </a:p>
          <a:p>
            <a:pPr marL="762000" indent="-762000">
              <a:buSzPct val="123000"/>
              <a:buChar char="-"/>
            </a:pPr>
            <a:r>
              <a:t>Jinhae Cherry Blossom Festival</a:t>
            </a:r>
          </a:p>
          <a:p>
            <a:pPr marL="762000" indent="-762000">
              <a:buSzPct val="123000"/>
              <a:buChar char="-"/>
            </a:pPr>
            <a:r>
              <a:t>since 1963</a:t>
            </a:r>
          </a:p>
        </p:txBody>
      </p:sp>
      <p:pic>
        <p:nvPicPr>
          <p:cNvPr id="236" name="CKQNVV6VAPO3OIBEZV5RB2TN5U.avif" descr="CKQNVV6VAPO3OIBEZV5RB2TN5U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1926" y="4811669"/>
            <a:ext cx="10669900" cy="663404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358532" y="10800825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81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연어 어묵, 샐러드, 후무스가 든 그릇" descr="연어 어묵, 샐러드, 후무스가 든 그릇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40" name="Thank You :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:D</a:t>
            </a:r>
          </a:p>
        </p:txBody>
      </p:sp>
      <p:pic>
        <p:nvPicPr>
          <p:cNvPr id="241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914862" y="1010174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42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연어 어묵, 샐러드, 후무스가 든 그릇" descr="연어 어묵, 샐러드, 후무스가 든 그릇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77" name="City Slo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City Slogan</a:t>
            </a:r>
          </a:p>
        </p:txBody>
      </p:sp>
      <p:sp>
        <p:nvSpPr>
          <p:cNvPr id="178" name="Changwon Slogan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Slogan</a:t>
            </a:r>
          </a:p>
        </p:txBody>
      </p:sp>
      <p:pic>
        <p:nvPicPr>
          <p:cNvPr id="179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852256" y="1018563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7" fill="hold"/>
                                        <p:tgtEl>
                                          <p:spTgt spid="1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hangwon Slo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Slogan</a:t>
            </a:r>
          </a:p>
        </p:txBody>
      </p:sp>
      <p:sp>
        <p:nvSpPr>
          <p:cNvPr id="182" name="Plus CHANGW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Plus CHANGWON</a:t>
            </a:r>
          </a:p>
        </p:txBody>
      </p:sp>
      <p:pic>
        <p:nvPicPr>
          <p:cNvPr id="183" name="스크린샷 2024-05-22 오전 12.19.11.png" descr="스크린샷 2024-05-22 오전 12.19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974" y="5205591"/>
            <a:ext cx="8122986" cy="5623606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Plus Changwon…"/>
          <p:cNvSpPr txBox="1"/>
          <p:nvPr/>
        </p:nvSpPr>
        <p:spPr>
          <a:xfrm>
            <a:off x="10906082" y="4742027"/>
            <a:ext cx="11095483" cy="4231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Plus Changwon</a:t>
            </a:r>
          </a:p>
          <a:p>
            <a:pPr marL="762000" indent="-762000">
              <a:buSzPct val="123000"/>
              <a:buChar char="-"/>
            </a:pPr>
            <a:r>
              <a:t>flexibility to add anywhere</a:t>
            </a:r>
          </a:p>
          <a:p>
            <a:pPr marL="762000" indent="-762000">
              <a:buSzPct val="123000"/>
              <a:buChar char="-"/>
            </a:pPr>
            <a:r>
              <a:t>the possibility to add anything</a:t>
            </a:r>
          </a:p>
          <a:p>
            <a:pPr marL="762000" indent="-762000">
              <a:buSzPct val="123000"/>
              <a:buChar char="-"/>
            </a:pPr>
            <a:r>
              <a:t>the future value of Changwon</a:t>
            </a:r>
          </a:p>
        </p:txBody>
      </p:sp>
      <p:pic>
        <p:nvPicPr>
          <p:cNvPr id="185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253357" y="10688972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51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hangwon Charact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Character</a:t>
            </a:r>
          </a:p>
        </p:txBody>
      </p:sp>
      <p:sp>
        <p:nvSpPr>
          <p:cNvPr id="188" name="피우미 (Fiumi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피우미 (Fiumi)</a:t>
            </a:r>
          </a:p>
        </p:txBody>
      </p:sp>
      <p:pic>
        <p:nvPicPr>
          <p:cNvPr id="189" name="스크린샷 2024-05-22 오전 12.22.26.png" descr="스크린샷 2024-05-22 오전 12.22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0637" y="5861441"/>
            <a:ext cx="7055546" cy="5030137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iumi…"/>
          <p:cNvSpPr txBox="1"/>
          <p:nvPr/>
        </p:nvSpPr>
        <p:spPr>
          <a:xfrm>
            <a:off x="8819163" y="6599628"/>
            <a:ext cx="14906245" cy="3152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Fiumi</a:t>
            </a:r>
          </a:p>
          <a:p>
            <a:pPr marL="762000" indent="-762000">
              <a:buSzPct val="123000"/>
              <a:buChar char="-"/>
            </a:pPr>
            <a:r>
              <a:t>it will blossom a new hope in Changwon</a:t>
            </a:r>
          </a:p>
          <a:p>
            <a:pPr marL="762000" indent="-762000">
              <a:buSzPct val="123000"/>
              <a:buChar char="-"/>
            </a:pPr>
            <a:r>
              <a:t>cute mascot containing cherry blossoms.</a:t>
            </a:r>
          </a:p>
        </p:txBody>
      </p:sp>
      <p:pic>
        <p:nvPicPr>
          <p:cNvPr id="191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588917" y="355833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2" fill="hold"/>
                                        <p:tgtEl>
                                          <p:spTgt spid="1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연어 어묵, 샐러드, 후무스가 든 그릇" descr="연어 어묵, 샐러드, 후무스가 든 그릇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94" name="Famous Pla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Places</a:t>
            </a:r>
          </a:p>
        </p:txBody>
      </p:sp>
      <p:sp>
        <p:nvSpPr>
          <p:cNvPr id="195" name="Changwon Plac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Places</a:t>
            </a:r>
          </a:p>
        </p:txBody>
      </p:sp>
      <p:pic>
        <p:nvPicPr>
          <p:cNvPr id="196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362275" y="10325449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6" fill="hold"/>
                                        <p:tgtEl>
                                          <p:spTgt spid="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amous Pla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Places</a:t>
            </a:r>
          </a:p>
        </p:txBody>
      </p:sp>
      <p:sp>
        <p:nvSpPr>
          <p:cNvPr id="199" name="Junam Reservoi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Junam Reservoir</a:t>
            </a:r>
          </a:p>
        </p:txBody>
      </p:sp>
      <p:pic>
        <p:nvPicPr>
          <p:cNvPr id="200" name="20190311-124824-largejpg.jpg" descr="20190311-124824-largejpg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4361" y="4221528"/>
            <a:ext cx="10118983" cy="75892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Junam Reservoir…"/>
          <p:cNvSpPr txBox="1"/>
          <p:nvPr/>
        </p:nvSpPr>
        <p:spPr>
          <a:xfrm>
            <a:off x="12553650" y="5291216"/>
            <a:ext cx="10773919" cy="4231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Junam Reservoir</a:t>
            </a:r>
          </a:p>
          <a:p>
            <a:pPr marL="762000" indent="-762000">
              <a:buSzPct val="123000"/>
              <a:buChar char="-"/>
            </a:pPr>
            <a:r>
              <a:t>the largest migratory </a:t>
            </a:r>
          </a:p>
          <a:p>
            <a:pPr lvl="1" marL="1371600" indent="-762000">
              <a:buSzPct val="123000"/>
              <a:buChar char="-"/>
            </a:pPr>
            <a:r>
              <a:t>bird destination in the East.</a:t>
            </a:r>
          </a:p>
          <a:p>
            <a:pPr marL="762000" indent="-762000">
              <a:buSzPct val="123000"/>
              <a:buChar char="-"/>
            </a:pPr>
            <a:r>
              <a:t>variety of migratory birds</a:t>
            </a:r>
          </a:p>
        </p:txBody>
      </p:sp>
      <p:pic>
        <p:nvPicPr>
          <p:cNvPr id="202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5855192" y="2915174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7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amous Pla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Places</a:t>
            </a:r>
          </a:p>
        </p:txBody>
      </p:sp>
      <p:sp>
        <p:nvSpPr>
          <p:cNvPr id="205" name="Cherry Blossom Road at Gyeonghwa Station &amp; Bridge on the Kwai Rive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51205">
              <a:defRPr sz="5005"/>
            </a:lvl1pPr>
          </a:lstStyle>
          <a:p>
            <a:pPr/>
            <a:r>
              <a:t>Cherry Blossom Road at Gyeonghwa Station &amp; Bridge on the Kwai River</a:t>
            </a:r>
          </a:p>
        </p:txBody>
      </p:sp>
      <p:pic>
        <p:nvPicPr>
          <p:cNvPr id="206" name="getImage.jpeg" descr="get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8690" y="8839792"/>
            <a:ext cx="6576421" cy="43877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20180403-080838-largejpg.jpg" descr="20180403-080838-largejpg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5142" y="3935278"/>
            <a:ext cx="7603517" cy="4276979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Gyeonghwa Station…"/>
          <p:cNvSpPr txBox="1"/>
          <p:nvPr/>
        </p:nvSpPr>
        <p:spPr>
          <a:xfrm>
            <a:off x="11729789" y="5181443"/>
            <a:ext cx="9809989" cy="6390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Gyeonghwa Station</a:t>
            </a:r>
          </a:p>
          <a:p>
            <a:pPr marL="762000" indent="-762000">
              <a:buSzPct val="123000"/>
              <a:buChar char="-"/>
            </a:pPr>
            <a:r>
              <a:t>good place to go in spring</a:t>
            </a:r>
          </a:p>
          <a:p>
            <a:pPr marL="762000" indent="-762000">
              <a:buSzPct val="123000"/>
              <a:buChar char="-"/>
            </a:pPr>
            <a:r>
              <a:t>closed station's railway</a:t>
            </a:r>
          </a:p>
          <a:p>
            <a:pPr/>
          </a:p>
          <a:p>
            <a:pPr/>
            <a:r>
              <a:t>Bridge on the Kwai River</a:t>
            </a:r>
          </a:p>
          <a:p>
            <a:pPr/>
            <a:r>
              <a:t>- good night view</a:t>
            </a:r>
          </a:p>
        </p:txBody>
      </p:sp>
      <p:pic>
        <p:nvPicPr>
          <p:cNvPr id="209" name="오디오 녹음.m4a" descr="오디오 녹음.m4a"/>
          <p:cNvPicPr>
            <a:picLocks noChangeAspect="0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9283816" y="10073779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56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연어 어묵, 샐러드, 후무스가 든 그릇" descr="연어 어묵, 샐러드, 후무스가 든 그릇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0038" t="10422" r="29" b="1051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212" name="Famous Foo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Food</a:t>
            </a:r>
          </a:p>
        </p:txBody>
      </p:sp>
      <p:sp>
        <p:nvSpPr>
          <p:cNvPr id="213" name="Changwon Food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Changwon Foods</a:t>
            </a:r>
          </a:p>
        </p:txBody>
      </p:sp>
      <p:pic>
        <p:nvPicPr>
          <p:cNvPr id="214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571376" y="1004581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7" fill="hold"/>
                                        <p:tgtEl>
                                          <p:spTgt spid="2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amous Foo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Famous Food</a:t>
            </a:r>
          </a:p>
        </p:txBody>
      </p:sp>
      <p:sp>
        <p:nvSpPr>
          <p:cNvPr id="217" name="Aguijji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Aguijjim</a:t>
            </a:r>
          </a:p>
        </p:txBody>
      </p:sp>
      <p:sp>
        <p:nvSpPr>
          <p:cNvPr id="218" name="Aguijjim…"/>
          <p:cNvSpPr txBox="1"/>
          <p:nvPr/>
        </p:nvSpPr>
        <p:spPr>
          <a:xfrm>
            <a:off x="10748302" y="6306026"/>
            <a:ext cx="12678919" cy="3152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Aguijjim</a:t>
            </a:r>
          </a:p>
          <a:p>
            <a:pPr marL="762000" indent="-762000">
              <a:buSzPct val="123000"/>
              <a:buChar char="-"/>
            </a:pPr>
            <a:r>
              <a:t>steamed dish made from monkfish</a:t>
            </a:r>
          </a:p>
          <a:p>
            <a:pPr marL="762000" indent="-762000">
              <a:buSzPct val="123000"/>
              <a:buChar char="-"/>
            </a:pPr>
            <a:r>
              <a:t>it originated in Changwon City</a:t>
            </a:r>
          </a:p>
        </p:txBody>
      </p:sp>
      <p:pic>
        <p:nvPicPr>
          <p:cNvPr id="219" name="p1065578310696370_474_thum.jpg" descr="p1065578310696370_474_thu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7812" y="5468209"/>
            <a:ext cx="8128001" cy="5816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오디오 녹음.m4a" descr="오디오 녹음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498348" y="10577119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36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